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embeddedFontLst>
    <p:embeddedFont>
      <p:font typeface="Google Sans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d07014906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3ad07014906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d0701490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ad0701490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umikSamanta123/Garbage-AI-Syst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ecoai-red.vercel.app/" TargetMode="External"/><Relationship Id="rId4" Type="http://schemas.openxmlformats.org/officeDocument/2006/relationships/hyperlink" Target="https://drive.google.com/file/d/1K2B8-xdVFsmdPbvu1vtjph80XckIDqy6/view?usp=drive_lin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		Code Craft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	Soumik Samanta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	Open Innovation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6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744680" y="956170"/>
            <a:ext cx="7654640" cy="323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		</a:t>
            </a:r>
          </a:p>
          <a:p>
            <a:pPr marL="114300" lvl="1">
              <a:buClr>
                <a:srgbClr val="434343"/>
              </a:buClr>
              <a:buSzPts val="1800"/>
            </a:pPr>
            <a:r>
              <a:rPr lang="en-IN" sz="1800" dirty="0">
                <a:hlinkClick r:id="rId3" tooltip="https://github.com/SoumikSamanta123/Garbage-AI-System"/>
              </a:rPr>
              <a:t>https://github.com/SoumikSamanta123/Garbage-AI-System</a:t>
            </a:r>
            <a:endParaRPr lang="en-US"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1">
              <a:buClr>
                <a:srgbClr val="434343"/>
              </a:buClr>
              <a:buSzPts val="1800"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1">
              <a:buClr>
                <a:srgbClr val="434343"/>
              </a:buClr>
              <a:buSzPts val="1800"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https://drive.google.com/file/d/1K2B8-xdVFsmdPbvu1vtjph80XckIDqy6/view?usp=drive_link</a:t>
            </a:r>
            <a:endParaRPr lang="en-GB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1">
              <a:buClr>
                <a:srgbClr val="434343"/>
              </a:buClr>
              <a:buSzPts val="1800"/>
            </a:pPr>
            <a:endParaRPr lang="en-GB"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				</a:t>
            </a: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r>
              <a:rPr lang="en-IN" sz="1800" dirty="0">
                <a:hlinkClick r:id="rId5" tooltip="https://ecoai-red.vercel.app/"/>
              </a:rPr>
              <a:t>https://ecoai-red.vercel.app/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7" name="Google Shape;167;p36" title="Group 220018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159800" y="620495"/>
            <a:ext cx="8664532" cy="418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atement addressing : -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Upload a </a:t>
            </a:r>
            <a:r>
              <a:rPr lang="en-US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</a:t>
            </a:r>
            <a:r>
              <a:rPr lang="en-US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of your plastic waste through the platform.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AI &amp; ML </a:t>
            </a:r>
            <a:r>
              <a:rPr lang="en-US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technology evaluates the </a:t>
            </a:r>
            <a:r>
              <a:rPr lang="en-US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quality &amp; quantity </a:t>
            </a:r>
            <a:r>
              <a:rPr lang="en-US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of the plastic.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Cashback points </a:t>
            </a:r>
            <a:r>
              <a:rPr lang="en-US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are generated based on the assessment.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An </a:t>
            </a:r>
            <a:r>
              <a:rPr lang="en-US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automated</a:t>
            </a:r>
            <a:r>
              <a:rPr lang="en-US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system tracks the </a:t>
            </a:r>
            <a:r>
              <a:rPr lang="en-US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user’s location </a:t>
            </a:r>
            <a:r>
              <a:rPr lang="en-US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and assigns the nearest trader for pickup. Users earn cashback points after selling plastic waste, redeemable for offers and prizes on third-party apps.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platform also allows users to </a:t>
            </a:r>
            <a:r>
              <a:rPr lang="en-US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purchase recycled plastic products</a:t>
            </a:r>
            <a:r>
              <a:rPr lang="en-US" sz="18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sz="1800" i="1" dirty="0"/>
              <a:t>The problem addresses </a:t>
            </a:r>
            <a:r>
              <a:rPr lang="en-US" sz="1800" b="1" i="1" dirty="0"/>
              <a:t>inefficient plastic waste management</a:t>
            </a:r>
            <a:r>
              <a:rPr lang="en-US" sz="1800" i="1" dirty="0"/>
              <a:t> and the lack of proper </a:t>
            </a:r>
            <a:r>
              <a:rPr lang="en-US" sz="1800" b="1" i="1" dirty="0"/>
              <a:t>tracking and recycling systems</a:t>
            </a:r>
            <a:r>
              <a:rPr lang="en-US" sz="1800" i="1" dirty="0"/>
              <a:t>.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sz="1800" i="1" dirty="0"/>
              <a:t>It aims to </a:t>
            </a:r>
            <a:r>
              <a:rPr lang="en-US" sz="1800" b="1" i="1" dirty="0"/>
              <a:t>reduce plastic pollution</a:t>
            </a:r>
            <a:r>
              <a:rPr lang="en-US" sz="1800" i="1" dirty="0"/>
              <a:t> by promoting </a:t>
            </a:r>
            <a:r>
              <a:rPr lang="en-US" sz="1800" b="1" i="1" dirty="0"/>
              <a:t>reuse and responsible disposal</a:t>
            </a:r>
            <a:r>
              <a:rPr lang="en-US" sz="1800" i="1" dirty="0"/>
              <a:t> through technology.</a:t>
            </a:r>
            <a:endParaRPr lang="en-US" sz="1800" i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3" name="Google Shape;113;p2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282497" y="501600"/>
            <a:ext cx="8482362" cy="431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lang="en-US" sz="18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857250" lvl="2" indent="-285750">
              <a:lnSpc>
                <a:spcPct val="115000"/>
              </a:lnSpc>
              <a:buClr>
                <a:srgbClr val="434343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i="1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Tracking</a:t>
            </a:r>
            <a:r>
              <a:rPr lang="en-US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– Identifying where plastic waste comes from, how much is generated, and where it ends up.</a:t>
            </a:r>
          </a:p>
          <a:p>
            <a:pPr marL="857250" lvl="2" indent="-285750">
              <a:lnSpc>
                <a:spcPct val="115000"/>
              </a:lnSpc>
              <a:buClr>
                <a:srgbClr val="434343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i="1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Reducing</a:t>
            </a:r>
            <a:r>
              <a:rPr lang="en-US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– Using the tracked data to reduce plastic usage at the source (shops, homes, schools).</a:t>
            </a:r>
          </a:p>
          <a:p>
            <a:pPr marL="857250" lvl="2" indent="-285750">
              <a:lnSpc>
                <a:spcPct val="115000"/>
              </a:lnSpc>
              <a:buClr>
                <a:srgbClr val="434343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i="1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Reusing</a:t>
            </a:r>
            <a:r>
              <a:rPr lang="en-US" i="1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– Converting collected plastic into reusable or eco-friendly products instead of throwing it away.</a:t>
            </a:r>
            <a:endParaRPr sz="18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</a:p>
          <a:p>
            <a:pPr marL="8572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AI-based identification </a:t>
            </a:r>
            <a:r>
              <a:rPr lang="en-US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is used to identify biodegradable plastic waste through image screening, evaluate its quality and quantity, and make it reusable.</a:t>
            </a:r>
          </a:p>
          <a:p>
            <a:pPr marL="8572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Users earn </a:t>
            </a:r>
            <a:r>
              <a:rPr lang="en-US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cashback points </a:t>
            </a:r>
            <a:r>
              <a:rPr lang="en-US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by selling plastic waste, which can be redeemed as discounts, coupons, deals, or rewards across partner platforms.</a:t>
            </a:r>
          </a:p>
          <a:p>
            <a:pPr marL="8572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nearest trader is assigned for </a:t>
            </a:r>
            <a:r>
              <a:rPr lang="en-US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waste collection </a:t>
            </a:r>
            <a:r>
              <a:rPr lang="en-US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using path optimization, and users can also buy low-cost recycled and DIY products made from </a:t>
            </a:r>
            <a:r>
              <a:rPr lang="en-US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reusable plastics </a:t>
            </a:r>
            <a:r>
              <a:rPr lang="en-US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via the app or website.</a:t>
            </a:r>
          </a:p>
          <a:p>
            <a:pPr marL="571500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endParaRPr lang="en-GB" sz="18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8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/>
        </p:nvSpPr>
        <p:spPr>
          <a:xfrm>
            <a:off x="315917" y="501600"/>
            <a:ext cx="8099537" cy="42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 multilingual android and web-based platform, based on </a:t>
            </a:r>
            <a:r>
              <a:rPr lang="en-US" b="1" i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32 different languages</a:t>
            </a: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which serves the term “Waste Management” a proper and efficient structure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Providing a </a:t>
            </a:r>
            <a:r>
              <a:rPr lang="en-US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secure employment </a:t>
            </a: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to those vendors who had unstable sources of income and were collecting recyclables door-to-door.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Automatic generation of cashback points according to the quality and quantity of plastic wastes through Machine Learning and Artificial Intelligence.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Once a trader is allocated to a user, an </a:t>
            </a:r>
            <a:r>
              <a:rPr lang="en-US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Al-powered</a:t>
            </a: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24/7 hotline chatbot is available, as well as </a:t>
            </a:r>
            <a:r>
              <a:rPr lang="en-US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real-time tracking </a:t>
            </a: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of the trader's location.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By enabling an additional option to incorporate our platform at the end of their </a:t>
            </a:r>
            <a:r>
              <a:rPr lang="en-US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online bill</a:t>
            </a: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, every e-commerce website will find it easier to recycle the plastics used in their product packaging.</a:t>
            </a:r>
          </a:p>
          <a:p>
            <a:pPr marL="914400" lvl="1" indent="-342900">
              <a:lnSpc>
                <a:spcPct val="115000"/>
              </a:lnSpc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Users can donate a set amount towards the </a:t>
            </a:r>
            <a:r>
              <a:rPr lang="en-US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planting of a tree </a:t>
            </a:r>
            <a:r>
              <a:rPr lang="en-US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 the end of each purchase of recycled plastic items, the geographical location of which will be shared with the user later.</a:t>
            </a:r>
            <a:endParaRPr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5" name="Google Shape;125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/>
        </p:nvSpPr>
        <p:spPr>
          <a:xfrm>
            <a:off x="561244" y="445441"/>
            <a:ext cx="7836412" cy="452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Google </a:t>
            </a: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Technologies used in the solution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</a:t>
            </a: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owered by Google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Google Cloud Vision</a:t>
            </a: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Image recognition and screening of plastic waste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Artificial Intelligence &amp; Machine Learning</a:t>
            </a: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– Classification, quality analysis</a:t>
            </a:r>
          </a:p>
          <a:p>
            <a:pPr lvl="4"/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                   and reward calculation</a:t>
            </a:r>
          </a:p>
          <a:p>
            <a:pPr lvl="1"/>
            <a:endParaRPr lang="en-IN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 &amp; Machine Learning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TensorFlow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</a:t>
            </a:r>
            <a:r>
              <a:rPr lang="en-IN" sz="13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Keras</a:t>
            </a:r>
            <a:endParaRPr lang="en-IN" sz="13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OpenCV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Python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NumPy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3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Mobile &amp; Web Development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Flutter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Kotlin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Android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3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React</a:t>
            </a:r>
          </a:p>
          <a:p>
            <a:pPr lvl="0">
              <a:buSzPts val="1800"/>
            </a:pPr>
            <a:endParaRPr sz="12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1" name="Google Shape;131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BF0670-5729-FAC6-D079-C03991B5B084}"/>
              </a:ext>
            </a:extLst>
          </p:cNvPr>
          <p:cNvSpPr txBox="1"/>
          <p:nvPr/>
        </p:nvSpPr>
        <p:spPr>
          <a:xfrm>
            <a:off x="4107366" y="1933113"/>
            <a:ext cx="45720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Arial"/>
              </a:rPr>
              <a:t>Backend &amp; Data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Arial"/>
              </a:rPr>
              <a:t>	Node.js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Arial"/>
              </a:rPr>
              <a:t>	MongoDB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Arial"/>
              </a:rPr>
              <a:t>	Firebase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Arial"/>
              </a:rPr>
              <a:t>	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/>
        </p:nvSpPr>
        <p:spPr>
          <a:xfrm>
            <a:off x="159800" y="547320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7" name="Google Shape;137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D3E9FC-5148-97E2-4D3D-FFAB7C8AEF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42578" t="5428" r="43318" b="63148"/>
          <a:stretch>
            <a:fillRect/>
          </a:stretch>
        </p:blipFill>
        <p:spPr>
          <a:xfrm>
            <a:off x="635585" y="1106039"/>
            <a:ext cx="2560320" cy="3674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A09C4-F169-BCFC-BF44-EE7CEB2E41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43031" t="36831" r="42599" b="22555"/>
          <a:stretch>
            <a:fillRect/>
          </a:stretch>
        </p:blipFill>
        <p:spPr>
          <a:xfrm>
            <a:off x="3585328" y="1106039"/>
            <a:ext cx="2165939" cy="3716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97510-11ED-225B-D159-87743BC8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41798" t="70462" r="42600" b="3818"/>
          <a:stretch>
            <a:fillRect/>
          </a:stretch>
        </p:blipFill>
        <p:spPr>
          <a:xfrm>
            <a:off x="5751267" y="1034891"/>
            <a:ext cx="2894802" cy="30737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/>
        </p:nvSpPr>
        <p:spPr>
          <a:xfrm>
            <a:off x="458916" y="682230"/>
            <a:ext cx="8387718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9" name="Google Shape;149;p33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59D37D-4B94-DE0D-3B99-8E1162D80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208" t="16621" r="1822" b="19583"/>
          <a:stretch>
            <a:fillRect/>
          </a:stretch>
        </p:blipFill>
        <p:spPr>
          <a:xfrm>
            <a:off x="817756" y="1281030"/>
            <a:ext cx="7508487" cy="3281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/>
        </p:nvSpPr>
        <p:spPr>
          <a:xfrm>
            <a:off x="210450" y="64688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5" name="Google Shape;155;p34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E701CB-F004-A974-AD0E-3893A31EB0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475" r="2081" b="5580"/>
          <a:stretch>
            <a:fillRect/>
          </a:stretch>
        </p:blipFill>
        <p:spPr>
          <a:xfrm>
            <a:off x="750517" y="1060569"/>
            <a:ext cx="3771729" cy="177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B0D57-FA23-3256-A437-15261F5414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222" r="1641" b="6302"/>
          <a:stretch>
            <a:fillRect/>
          </a:stretch>
        </p:blipFill>
        <p:spPr>
          <a:xfrm>
            <a:off x="5062313" y="3079491"/>
            <a:ext cx="3771729" cy="1800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449B0-8CDA-B6EB-C8FC-64AF9044B2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365" r="980" b="8749"/>
          <a:stretch>
            <a:fillRect/>
          </a:stretch>
        </p:blipFill>
        <p:spPr>
          <a:xfrm>
            <a:off x="750517" y="3124125"/>
            <a:ext cx="3821483" cy="1755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EB5BF3-8E0E-8C25-2DFF-5A4B008BA6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90" t="11597" r="1641" b="12135"/>
          <a:stretch>
            <a:fillRect/>
          </a:stretch>
        </p:blipFill>
        <p:spPr>
          <a:xfrm>
            <a:off x="5062313" y="1237698"/>
            <a:ext cx="3821483" cy="16871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/>
        </p:nvSpPr>
        <p:spPr>
          <a:xfrm>
            <a:off x="475710" y="781900"/>
            <a:ext cx="8414290" cy="41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Details/Future Development (if any)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Enhanced backend implementation for real-time tracking, secure data handling, and smooth system operations.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Improved AI &amp; ML models for accurate plastic identification, quality analysis, and reward calculation.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Scalable system to support more users, locations, and higher volumes of plastic waste.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Future integration with smart bins, analytics dashboards, and expanded partner rewards.</a:t>
            </a:r>
            <a:endParaRPr sz="18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1" name="Google Shape;161;p3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697</Words>
  <Application>Microsoft Office PowerPoint</Application>
  <PresentationFormat>On-screen Show (16:9)</PresentationFormat>
  <Paragraphs>71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Google Sans</vt:lpstr>
      <vt:lpstr>Wingdings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Soumik Samanta</cp:lastModifiedBy>
  <cp:revision>5</cp:revision>
  <dcterms:modified xsi:type="dcterms:W3CDTF">2026-01-06T12:55:52Z</dcterms:modified>
</cp:coreProperties>
</file>